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 FAMILY FOR ICHTHYOLOGY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630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genus of fish, the river herrings, in the family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Clupeidae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generally referred to as shads along with other genera in the subgenus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Alosinae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from other herrings is that they have a deeper body and spawn in rivers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 can be found in fresh water during spawning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Ichthyology is a branch of science aimed at the study of fish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75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TAXONOMY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categorized in different taxonomic units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categorized in phylum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Chordata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Actinopterygii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Clupeiformes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Clupeidae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subfamily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Alosinae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genus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closest relatives of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sardines, menhadens and the herrings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cladistics analysis done by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Bentzen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Leggett and Brown indicates some of these sister taxa shared two divergent genotype groups suggesting that the two forms are either a single species, or are distinct species that have hybridized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108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SPECIES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49361157"/>
              </p:ext>
            </p:extLst>
          </p:nvPr>
        </p:nvGraphicFramePr>
        <p:xfrm>
          <a:off x="457200" y="17526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Scientific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English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Authority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aestivalis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Blueback</a:t>
                      </a:r>
                      <a:r>
                        <a:rPr lang="en-US" baseline="0" dirty="0" smtClean="0"/>
                        <a:t> shad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West</a:t>
                      </a:r>
                      <a:r>
                        <a:rPr lang="en-US" baseline="0" dirty="0" smtClean="0"/>
                        <a:t> Atlantic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agone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Agone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alabamae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Alabama</a:t>
                      </a:r>
                      <a:r>
                        <a:rPr lang="en-US" baseline="0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West</a:t>
                      </a:r>
                      <a:r>
                        <a:rPr lang="en-US" baseline="0" dirty="0" smtClean="0"/>
                        <a:t> Central Atlantic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algeriensis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North Africa shad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Africa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caspia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persica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Astrabad</a:t>
                      </a:r>
                      <a:r>
                        <a:rPr lang="en-US" dirty="0" smtClean="0"/>
                        <a:t> shad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Asia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Vistonica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Thracian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maeotica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Black sea shad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2985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SPECIES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00147275"/>
              </p:ext>
            </p:extLst>
          </p:nvPr>
        </p:nvGraphicFramePr>
        <p:xfrm>
          <a:off x="457200" y="17526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volgensis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Volga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tanaica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Black</a:t>
                      </a:r>
                      <a:r>
                        <a:rPr lang="en-US" baseline="0" dirty="0" smtClean="0"/>
                        <a:t> sea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saposchnikowii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Saposhnikovi</a:t>
                      </a:r>
                      <a:r>
                        <a:rPr lang="en-US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mediocris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Hickory</a:t>
                      </a:r>
                      <a:r>
                        <a:rPr lang="en-US" baseline="0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West Atlantic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Killarnensis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Killarney</a:t>
                      </a:r>
                      <a:r>
                        <a:rPr lang="en-US" baseline="0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immaculata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Pontic</a:t>
                      </a:r>
                      <a:r>
                        <a:rPr lang="en-US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Asia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caspia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caspia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Caspian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7770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ANATOMY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species have unique features from other members of family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generally dark on the back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spots which are located behind the head while fins may vary from species to species or individually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also evolved in a such a way that they can detect ultrasound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Fisheries biologists discovered that the use this unique feature to avoid dolphins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also unique because they travel in groups hence are able to find breeding mates before spawning in the late summer or spring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Some members of this group like skipjack herring has yellow eyes to help them locate the prey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57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 STAGES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 any other animal, fish need to survive and grow large enough to reproduce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stage is that fertilized eggs develop into fish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they develop, larval fish live off a yolk sac attached to their bodies. When the yolk sac is fully absorbed, the young fish are called fry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Fry are ready now to eat on their own. Fry then undergo several stages which vary in accordance to different species as they mature slowly into adults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Juvenile is the period spend fish trying to become mature adults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a fish is able to reproduce, they are now adults 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573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species dive into water to catch their pray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 of the species feed on water plants and other tiny animals found on the water surface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they become adults they eat small fish, crustaceans, plankton, worms and occasionally fish eggs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foods eaten changes with ontogeny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find their breeding grounds, they use estuaries to migrate to these grounds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Spawning among these species varies in time, place and temperature of the water they inhabit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spawn when temperatures are fairly low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Eggs of these species are pelagic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8723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Scientists found that the fishes lived from the Eocene to Quaternary about fifty five million years ago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Fossils have been found in countries like Canada, Hungary, United States, Italy and Romania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 Bowen and other scholars proved their hypotheses of the existence of subgenus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along the coastline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mexico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xmlns="" val="430220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unique genus of fish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They are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chategorized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phylum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chordata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class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Actinopterygii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order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clupeiformes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family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clupeidae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unique since they have a black back with spots behind the head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They detect ultrasound hence able to avoid dolphins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go through the stages; eggs, larvae, juvenile and then adult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species have behaviors that help them adapt in their environment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evidence of fossils proved true in different countries about 55 million years ago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4427023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166</TotalTime>
  <Words>695</Words>
  <Application>Microsoft Office PowerPoint</Application>
  <PresentationFormat>On-screen Show (4:3)</PresentationFormat>
  <Paragraphs>99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Apothecary</vt:lpstr>
      <vt:lpstr>ALOSA FAMILY FOR ICHTHYOLOGY</vt:lpstr>
      <vt:lpstr>INTRODUCTION</vt:lpstr>
      <vt:lpstr>TAXONOMY </vt:lpstr>
      <vt:lpstr>LIST OF SPECIES </vt:lpstr>
      <vt:lpstr>LIST OF SPECIES </vt:lpstr>
      <vt:lpstr>ANATOMY </vt:lpstr>
      <vt:lpstr>LIFE STAGES </vt:lpstr>
      <vt:lpstr>ECOLOGY</vt:lpstr>
      <vt:lpstr>EVOLUTION 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ALOSA FAMILY FOR ICHTHYOLOGY</dc:title>
  <dc:creator>SANTOS</dc:creator>
  <cp:lastModifiedBy>hp ProBook 4530 User</cp:lastModifiedBy>
  <cp:revision>15</cp:revision>
  <dcterms:created xsi:type="dcterms:W3CDTF">2017-12-04T17:34:09Z</dcterms:created>
  <dcterms:modified xsi:type="dcterms:W3CDTF">2017-12-05T00:48:22Z</dcterms:modified>
</cp:coreProperties>
</file>